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60" r:id="rId4"/>
    <p:sldId id="261" r:id="rId5"/>
    <p:sldId id="258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8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566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4697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03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1160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2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27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493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598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7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35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7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38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3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CE659-267F-4FB5-A044-31ED8C297573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EC2AFB-2BB4-4267-B144-747E8B08B7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02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8B5900-6DD2-4374-A132-EF9EE6781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1592" y="2067289"/>
            <a:ext cx="4888816" cy="21728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2DGP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PROJECT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 err="1">
                <a:solidFill>
                  <a:schemeClr val="tx1"/>
                </a:solidFill>
              </a:rPr>
              <a:t>옵저버</a:t>
            </a:r>
            <a:r>
              <a:rPr lang="ko-KR" altLang="en-US" dirty="0">
                <a:solidFill>
                  <a:schemeClr val="tx1"/>
                </a:solidFill>
              </a:rPr>
              <a:t> 피하기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0A8602E-3AEA-4A52-A342-CCF471727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0399" y="4935737"/>
            <a:ext cx="2479913" cy="422844"/>
          </a:xfrm>
        </p:spPr>
        <p:txBody>
          <a:bodyPr/>
          <a:lstStyle/>
          <a:p>
            <a:r>
              <a:rPr lang="en-US" altLang="ko-KR" dirty="0"/>
              <a:t>2017180023 </a:t>
            </a:r>
            <a:r>
              <a:rPr lang="ko-KR" altLang="en-US" dirty="0"/>
              <a:t>우찬희</a:t>
            </a:r>
          </a:p>
        </p:txBody>
      </p:sp>
    </p:spTree>
    <p:extLst>
      <p:ext uri="{BB962C8B-B14F-4D97-AF65-F5344CB8AC3E}">
        <p14:creationId xmlns:p14="http://schemas.microsoft.com/office/powerpoint/2010/main" val="100079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704482-F9FE-4553-A6D3-3EDC3540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540705" cy="816077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Game Concept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224D22A4-7DEB-4E41-BEB6-A72942138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325381"/>
            <a:ext cx="3265401" cy="2449051"/>
          </a:xfr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4075476D-E914-4963-B26B-863359D6AB4F}"/>
              </a:ext>
            </a:extLst>
          </p:cNvPr>
          <p:cNvSpPr txBox="1">
            <a:spLocks/>
          </p:cNvSpPr>
          <p:nvPr/>
        </p:nvSpPr>
        <p:spPr>
          <a:xfrm>
            <a:off x="4776944" y="2325381"/>
            <a:ext cx="4593559" cy="319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>
                <a:latin typeface="+mj-ea"/>
                <a:ea typeface="+mj-ea"/>
              </a:rPr>
              <a:t>스타크래프트 </a:t>
            </a:r>
            <a:r>
              <a:rPr lang="ko-KR" altLang="en-US" dirty="0" err="1">
                <a:latin typeface="+mj-ea"/>
                <a:ea typeface="+mj-ea"/>
              </a:rPr>
              <a:t>유즈맵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‘</a:t>
            </a:r>
            <a:r>
              <a:rPr lang="ko-KR" altLang="en-US" dirty="0" err="1">
                <a:latin typeface="+mj-ea"/>
                <a:ea typeface="+mj-ea"/>
              </a:rPr>
              <a:t>옵저버</a:t>
            </a:r>
            <a:r>
              <a:rPr lang="ko-KR" altLang="en-US" dirty="0">
                <a:latin typeface="+mj-ea"/>
                <a:ea typeface="+mj-ea"/>
              </a:rPr>
              <a:t> 피하기</a:t>
            </a:r>
            <a:r>
              <a:rPr lang="en-US" altLang="ko-KR" dirty="0">
                <a:latin typeface="+mj-ea"/>
                <a:ea typeface="+mj-ea"/>
              </a:rPr>
              <a:t>’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화면을 클릭하면 유닛이 클릭한 위치로    이동하는 단순한 조작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움직이는 적 유닛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 err="1">
                <a:latin typeface="+mj-ea"/>
                <a:ea typeface="+mj-ea"/>
              </a:rPr>
              <a:t>옵저버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피하며 길을 따라 목적지에 도달하는 단순한 게임 목표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하지만 적 유닛들이 어디로 튈지 모르기 때문에 한 순간도 방심할 수 없는 게임</a:t>
            </a:r>
          </a:p>
        </p:txBody>
      </p:sp>
    </p:spTree>
    <p:extLst>
      <p:ext uri="{BB962C8B-B14F-4D97-AF65-F5344CB8AC3E}">
        <p14:creationId xmlns:p14="http://schemas.microsoft.com/office/powerpoint/2010/main" val="247864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0CC470-0E0B-496F-9426-442274E1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245737" cy="1140542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Flow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Chart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CEEE9DE-6086-4240-AE31-DDA7FB319B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r="12234"/>
          <a:stretch/>
        </p:blipFill>
        <p:spPr>
          <a:xfrm>
            <a:off x="3923071" y="1433052"/>
            <a:ext cx="3353892" cy="2502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F2CCDC0-E4D1-4932-9FB8-9D5F38FD9D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0" r="12151"/>
          <a:stretch/>
        </p:blipFill>
        <p:spPr>
          <a:xfrm>
            <a:off x="185720" y="1433052"/>
            <a:ext cx="3353892" cy="25054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DDEDEE-9D4A-4E22-A90B-2FE33F01F2FF}"/>
              </a:ext>
            </a:extLst>
          </p:cNvPr>
          <p:cNvSpPr txBox="1"/>
          <p:nvPr/>
        </p:nvSpPr>
        <p:spPr>
          <a:xfrm>
            <a:off x="293875" y="3938490"/>
            <a:ext cx="324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게임을 시작하면 수많은 적  유닛이 생성된다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BCADC43-7276-4B0C-AFAE-B2085F2F2EDE}"/>
              </a:ext>
            </a:extLst>
          </p:cNvPr>
          <p:cNvSpPr txBox="1"/>
          <p:nvPr/>
        </p:nvSpPr>
        <p:spPr>
          <a:xfrm>
            <a:off x="3923071" y="3935162"/>
            <a:ext cx="3245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계속 움직이는 적 유닛을 피해 전진</a:t>
            </a:r>
            <a:r>
              <a:rPr lang="en-US" altLang="ko-KR" sz="1200" dirty="0">
                <a:latin typeface="+mj-ea"/>
                <a:ea typeface="+mj-ea"/>
              </a:rPr>
              <a:t>!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02CDD7E-F53B-4A73-8AD0-E64962F803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2" r="12811"/>
          <a:stretch/>
        </p:blipFill>
        <p:spPr>
          <a:xfrm>
            <a:off x="7660421" y="1433052"/>
            <a:ext cx="3353891" cy="25091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F9EA132-6FA7-4C52-985E-B0FF1BE113D6}"/>
              </a:ext>
            </a:extLst>
          </p:cNvPr>
          <p:cNvSpPr txBox="1"/>
          <p:nvPr/>
        </p:nvSpPr>
        <p:spPr>
          <a:xfrm>
            <a:off x="7660421" y="3935161"/>
            <a:ext cx="324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적 유닛과 부딪히지 않고 목표 지점까지 도달하면 클리어</a:t>
            </a:r>
            <a:r>
              <a:rPr lang="en-US" altLang="ko-KR" sz="1200" dirty="0">
                <a:latin typeface="+mj-ea"/>
                <a:ea typeface="+mj-ea"/>
              </a:rPr>
              <a:t>!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xmlns="" id="{9FB2D13E-18C2-484C-AAF9-93C60567D491}"/>
              </a:ext>
            </a:extLst>
          </p:cNvPr>
          <p:cNvSpPr/>
          <p:nvPr/>
        </p:nvSpPr>
        <p:spPr>
          <a:xfrm>
            <a:off x="3628102" y="2536573"/>
            <a:ext cx="206478" cy="295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xmlns="" id="{5984A3F3-E957-457C-9A59-3917F1BFAB97}"/>
              </a:ext>
            </a:extLst>
          </p:cNvPr>
          <p:cNvSpPr/>
          <p:nvPr/>
        </p:nvSpPr>
        <p:spPr>
          <a:xfrm>
            <a:off x="7365453" y="2536573"/>
            <a:ext cx="206478" cy="295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4BFDD55-0A05-42E1-9E97-97AB402281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2" r="12195"/>
          <a:stretch/>
        </p:blipFill>
        <p:spPr>
          <a:xfrm>
            <a:off x="5023104" y="4768964"/>
            <a:ext cx="2601811" cy="19293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E050447-F0DF-4AD3-8822-DE96107D1D2E}"/>
              </a:ext>
            </a:extLst>
          </p:cNvPr>
          <p:cNvSpPr txBox="1"/>
          <p:nvPr/>
        </p:nvSpPr>
        <p:spPr>
          <a:xfrm>
            <a:off x="7660421" y="5547624"/>
            <a:ext cx="1148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중간에 쉴 수 있는 공간도</a:t>
            </a:r>
            <a:r>
              <a:rPr lang="en-US" altLang="ko-KR" sz="1200" dirty="0">
                <a:latin typeface="+mj-ea"/>
                <a:ea typeface="+mj-ea"/>
              </a:rPr>
              <a:t>!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71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943E1446-13DD-4992-B2D4-6D786846C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3097724" cy="1268361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Flow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Chart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02EE672-A2E3-418F-8BAC-4E666069B0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r="12339"/>
          <a:stretch/>
        </p:blipFill>
        <p:spPr>
          <a:xfrm>
            <a:off x="1149811" y="2066363"/>
            <a:ext cx="3645421" cy="27252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E4688FB-768D-4A9A-A1B5-C8F9075194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r="12339"/>
          <a:stretch/>
        </p:blipFill>
        <p:spPr>
          <a:xfrm>
            <a:off x="5414664" y="2066363"/>
            <a:ext cx="3645421" cy="2725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E1B804-D689-4ED1-A519-69F9D67AD38E}"/>
              </a:ext>
            </a:extLst>
          </p:cNvPr>
          <p:cNvSpPr txBox="1"/>
          <p:nvPr/>
        </p:nvSpPr>
        <p:spPr>
          <a:xfrm>
            <a:off x="1631592" y="4791637"/>
            <a:ext cx="324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적 유닛과 닿으면 플레이어가 죽고</a:t>
            </a:r>
            <a:endParaRPr lang="en-US" altLang="ko-KR" sz="1200" dirty="0">
              <a:latin typeface="+mj-ea"/>
              <a:ea typeface="+mj-ea"/>
            </a:endParaRPr>
          </a:p>
          <a:p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0A7932-D55A-49DC-91C7-B1A3150C5CDB}"/>
              </a:ext>
            </a:extLst>
          </p:cNvPr>
          <p:cNvSpPr txBox="1"/>
          <p:nvPr/>
        </p:nvSpPr>
        <p:spPr>
          <a:xfrm>
            <a:off x="6045767" y="4791636"/>
            <a:ext cx="2714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플레이 종료 및 점수 합산 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E8247605-2874-4CF9-81DF-CA84F37AF0ED}"/>
              </a:ext>
            </a:extLst>
          </p:cNvPr>
          <p:cNvSpPr/>
          <p:nvPr/>
        </p:nvSpPr>
        <p:spPr>
          <a:xfrm>
            <a:off x="5001709" y="3281466"/>
            <a:ext cx="206478" cy="295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94F9DD-52AD-4F7E-AEDC-03A10004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599"/>
            <a:ext cx="5713635" cy="127819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Scope of Development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xmlns="" id="{F5AC9CCC-C414-4C49-9B0D-61E6AF96CF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575294"/>
              </p:ext>
            </p:extLst>
          </p:nvPr>
        </p:nvGraphicFramePr>
        <p:xfrm>
          <a:off x="677333" y="1433000"/>
          <a:ext cx="8596311" cy="4848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395">
                  <a:extLst>
                    <a:ext uri="{9D8B030D-6E8A-4147-A177-3AD203B41FA5}">
                      <a16:colId xmlns:a16="http://schemas.microsoft.com/office/drawing/2014/main" xmlns="" val="1871945533"/>
                    </a:ext>
                  </a:extLst>
                </a:gridCol>
                <a:gridCol w="3136490">
                  <a:extLst>
                    <a:ext uri="{9D8B030D-6E8A-4147-A177-3AD203B41FA5}">
                      <a16:colId xmlns:a16="http://schemas.microsoft.com/office/drawing/2014/main" xmlns="" val="1462588067"/>
                    </a:ext>
                  </a:extLst>
                </a:gridCol>
                <a:gridCol w="3925426">
                  <a:extLst>
                    <a:ext uri="{9D8B030D-6E8A-4147-A177-3AD203B41FA5}">
                      <a16:colId xmlns:a16="http://schemas.microsoft.com/office/drawing/2014/main" xmlns="" val="3134942128"/>
                    </a:ext>
                  </a:extLst>
                </a:gridCol>
              </a:tblGrid>
              <a:tr h="3743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최소범위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추가범위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899836"/>
                  </a:ext>
                </a:extLst>
              </a:tr>
              <a:tr h="578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유닛 생성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latin typeface="+mj-ea"/>
                          <a:ea typeface="+mj-ea"/>
                        </a:rPr>
                        <a:t>렉이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 걸리지 않는 선에서 가능한 많은 유닛을 생성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3085959"/>
                  </a:ext>
                </a:extLst>
              </a:tr>
              <a:tr h="578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유닛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방향 혹은 </a:t>
                      </a: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방향 </a:t>
                      </a:r>
                      <a:r>
                        <a:rPr lang="ko-KR" altLang="en-US" sz="1500" dirty="0" err="1">
                          <a:latin typeface="+mj-ea"/>
                          <a:ea typeface="+mj-ea"/>
                        </a:rPr>
                        <a:t>스프라이트를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 사용하여 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16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방향 </a:t>
                      </a:r>
                      <a:r>
                        <a:rPr lang="ko-KR" altLang="en-US" sz="1500" dirty="0" err="1">
                          <a:latin typeface="+mj-ea"/>
                          <a:ea typeface="+mj-ea"/>
                        </a:rPr>
                        <a:t>스프라이트를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 사용하여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860085"/>
                  </a:ext>
                </a:extLst>
              </a:tr>
              <a:tr h="578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가지 </a:t>
                      </a:r>
                      <a:r>
                        <a:rPr lang="ko-KR" altLang="en-US" sz="1500" dirty="0" err="1">
                          <a:latin typeface="+mj-ea"/>
                          <a:ea typeface="+mj-ea"/>
                        </a:rPr>
                        <a:t>맵으로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 플레이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4272027"/>
                  </a:ext>
                </a:extLst>
              </a:tr>
              <a:tr h="578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게임 기능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시작지점</a:t>
                      </a: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및 길 중간 안전지에서는 적 유닛과 충돌해도 죽지 않음</a:t>
                      </a:r>
                      <a:endParaRPr lang="en-US" altLang="ko-KR" sz="1500" dirty="0"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길 밖으로 나갈 시 시작지점으로 복귀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9635070"/>
                  </a:ext>
                </a:extLst>
              </a:tr>
              <a:tr h="972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난이도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적 유닛의 수 고정</a:t>
                      </a:r>
                      <a:endParaRPr lang="en-US" altLang="ko-KR" sz="1500" dirty="0"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적 유닛들이 단순히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적 유닛의 수 선택 가능</a:t>
                      </a:r>
                      <a:endParaRPr lang="en-US" altLang="ko-KR" sz="1500" dirty="0"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장애물 추가</a:t>
                      </a:r>
                      <a:endParaRPr lang="en-US" altLang="ko-KR" sz="1500" dirty="0"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일부 유닛이 순간적으로 가속 등 적 유닛에 스킬 추가</a:t>
                      </a:r>
                      <a:endParaRPr lang="en-US" altLang="ko-KR" sz="15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2702463"/>
                  </a:ext>
                </a:extLst>
              </a:tr>
              <a:tr h="578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스테이지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죽은 횟수</a:t>
                      </a: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혹은 걸린 시간으로 점수를 매김 </a:t>
                      </a: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스테이지 </a:t>
                      </a: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개</a:t>
                      </a: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클리어 한 스테이지 개수로 점수를 매김 </a:t>
                      </a: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스테이지 여러 개</a:t>
                      </a: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87959782"/>
                  </a:ext>
                </a:extLst>
              </a:tr>
              <a:tr h="578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+mj-ea"/>
                          <a:ea typeface="+mj-ea"/>
                        </a:rPr>
                        <a:t>미니맵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구현 </a:t>
                      </a: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x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latin typeface="+mj-ea"/>
                          <a:ea typeface="+mj-ea"/>
                        </a:rPr>
                        <a:t>맵에서의</a:t>
                      </a: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 플레이어의 위치와 적 유닛들의 위치를 나타내는 </a:t>
                      </a:r>
                      <a:r>
                        <a:rPr lang="ko-KR" altLang="en-US" sz="1500" dirty="0" err="1">
                          <a:latin typeface="+mj-ea"/>
                          <a:ea typeface="+mj-ea"/>
                        </a:rPr>
                        <a:t>미니맵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1473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77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0259CA-B590-4587-BB83-E64A53B2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Development Schedule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xmlns="" id="{5B8FD54B-9686-4B59-95FD-CCE08C378E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709864"/>
              </p:ext>
            </p:extLst>
          </p:nvPr>
        </p:nvGraphicFramePr>
        <p:xfrm>
          <a:off x="1712433" y="1930400"/>
          <a:ext cx="756156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448">
                  <a:extLst>
                    <a:ext uri="{9D8B030D-6E8A-4147-A177-3AD203B41FA5}">
                      <a16:colId xmlns:a16="http://schemas.microsoft.com/office/drawing/2014/main" xmlns="" val="1513009536"/>
                    </a:ext>
                  </a:extLst>
                </a:gridCol>
                <a:gridCol w="6499121">
                  <a:extLst>
                    <a:ext uri="{9D8B030D-6E8A-4147-A177-3AD203B41FA5}">
                      <a16:colId xmlns:a16="http://schemas.microsoft.com/office/drawing/2014/main" xmlns="" val="1483454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842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리소스 수집 및 코드 틀 잡기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83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적 유닛 생성 및 이동 알고리즘 설계 및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2416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847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시작 페이지 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154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플레이어 이동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45164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플레이어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–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적 유닛 간의 충돌체크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2386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밸런스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844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기타 애니메이션 등의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41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최종 점검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8960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4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302</TotalTime>
  <Words>251</Words>
  <Application>Microsoft Office PowerPoint</Application>
  <PresentationFormat>와이드스크린</PresentationFormat>
  <Paragraphs>60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HY그래픽M</vt:lpstr>
      <vt:lpstr>맑은 고딕</vt:lpstr>
      <vt:lpstr>Arial</vt:lpstr>
      <vt:lpstr>Trebuchet MS</vt:lpstr>
      <vt:lpstr>Wingdings 3</vt:lpstr>
      <vt:lpstr>패싯</vt:lpstr>
      <vt:lpstr>2DGP PROJECT 옵저버 피하기</vt:lpstr>
      <vt:lpstr>Game Concept</vt:lpstr>
      <vt:lpstr>Flow Chart</vt:lpstr>
      <vt:lpstr>Flow Chart</vt:lpstr>
      <vt:lpstr>Scope of Development </vt:lpstr>
      <vt:lpstr>Development Schedule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PROJECT 옵저버 피하기</dc:title>
  <dc:creator>우찬희</dc:creator>
  <cp:lastModifiedBy>Cute</cp:lastModifiedBy>
  <cp:revision>20</cp:revision>
  <dcterms:created xsi:type="dcterms:W3CDTF">2018-09-25T19:43:27Z</dcterms:created>
  <dcterms:modified xsi:type="dcterms:W3CDTF">2018-09-26T07:18:30Z</dcterms:modified>
</cp:coreProperties>
</file>